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8" r:id="rId2"/>
    <p:sldId id="257" r:id="rId3"/>
    <p:sldId id="260" r:id="rId4"/>
    <p:sldId id="259" r:id="rId5"/>
    <p:sldId id="262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45" autoAdjust="0"/>
  </p:normalViewPr>
  <p:slideViewPr>
    <p:cSldViewPr>
      <p:cViewPr>
        <p:scale>
          <a:sx n="70" d="100"/>
          <a:sy n="70" d="100"/>
        </p:scale>
        <p:origin x="-157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5B3889A-D6C6-4A5C-B6DD-9BADA1EA18ED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B339485-886B-46FD-8A05-B96D9A2D8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4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02C08-FA4D-45D0-964A-D5C3117A1077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4DE81-FF18-4AA2-B1AA-1B99EC08A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anonline.com/iran/iran-info/government/constitution-3.html" TargetMode="External"/><Relationship Id="rId2" Type="http://schemas.openxmlformats.org/officeDocument/2006/relationships/hyperlink" Target="http://www.worldpolicy.org/blog/2010/10/12/detailed-analysis-iran%E2%80%99s-constitu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ranonline.com/iran/iran-info/government/constitution-8.html" TargetMode="External"/><Relationship Id="rId4" Type="http://schemas.openxmlformats.org/officeDocument/2006/relationships/hyperlink" Target="http://greenhopehigh.wcpss.net/wp-content/uploads/2011/11/onlinedatebases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905998" y="274638"/>
            <a:ext cx="609601" cy="715962"/>
          </a:xfrm>
        </p:spPr>
        <p:txBody>
          <a:bodyPr>
            <a:normAutofit/>
          </a:bodyPr>
          <a:lstStyle/>
          <a:p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86400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None/>
            </a:pPr>
            <a:r>
              <a:rPr lang="en-US" b="1" u="sng" dirty="0" smtClean="0"/>
              <a:t>Pre-Revolution</a:t>
            </a:r>
          </a:p>
          <a:p>
            <a:pPr marL="514350" indent="-514350" algn="ctr">
              <a:buNone/>
            </a:pPr>
            <a:r>
              <a:rPr lang="en-US" b="1" u="sng" dirty="0" smtClean="0"/>
              <a:t>Societal Norms</a:t>
            </a:r>
          </a:p>
          <a:p>
            <a:pPr marL="514350" indent="-514350" algn="ctr">
              <a:buNone/>
            </a:pPr>
            <a:endParaRPr lang="en-US" b="1" u="sng" dirty="0"/>
          </a:p>
          <a:p>
            <a:pPr marL="514350" indent="-514350" algn="ctr">
              <a:buNone/>
            </a:pPr>
            <a:r>
              <a:rPr lang="en-US" b="1" u="sng" dirty="0" smtClean="0"/>
              <a:t>Kevin Smith</a:t>
            </a:r>
          </a:p>
          <a:p>
            <a:pPr marL="514350" indent="-514350" algn="ctr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  </a:t>
            </a:r>
            <a:endParaRPr lang="en-US" dirty="0" smtClean="0"/>
          </a:p>
          <a:p>
            <a:pPr marL="514350" indent="-514350" algn="ctr">
              <a:buNone/>
            </a:pPr>
            <a:r>
              <a:rPr lang="en-US" i="1" dirty="0" smtClean="0"/>
              <a:t>Background info</a:t>
            </a:r>
            <a:endParaRPr lang="en-US" i="1" dirty="0"/>
          </a:p>
          <a:p>
            <a:pPr marL="514350" indent="-514350">
              <a:buNone/>
            </a:pPr>
            <a:r>
              <a:rPr lang="en-US" dirty="0" smtClean="0"/>
              <a:t>-</a:t>
            </a:r>
            <a:r>
              <a:rPr lang="en-US" dirty="0" smtClean="0"/>
              <a:t>Reza </a:t>
            </a:r>
            <a:r>
              <a:rPr lang="en-US" dirty="0"/>
              <a:t>Shah and his son, Mohammed Reza Shah,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US" dirty="0" smtClean="0"/>
              <a:t>were </a:t>
            </a:r>
            <a:r>
              <a:rPr lang="en-US" dirty="0"/>
              <a:t>trying to modernize </a:t>
            </a:r>
            <a:r>
              <a:rPr lang="en-US" dirty="0" smtClean="0"/>
              <a:t>Iran from an era in which women lacked rights and education, and many were weaning away from religious lifestyle.</a:t>
            </a:r>
          </a:p>
        </p:txBody>
      </p:sp>
      <p:pic>
        <p:nvPicPr>
          <p:cNvPr id="1028" name="Picture 4" descr="http://jewishjournal.com/images/iranianamericanjews_images/young-shah-&amp;-reza-shah-729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62437"/>
            <a:ext cx="2514600" cy="150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762000"/>
            <a:ext cx="289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What are the pre-revolution norms or expectations of Iranian societal institutions such as schools, religion, families, and government, and how did they impact the citizens of Iran, the US, and/or the reset of the world?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-Reza held power between </a:t>
            </a:r>
            <a:r>
              <a:rPr lang="en-US" dirty="0"/>
              <a:t>1921 and 1925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/>
              <a:t>-He ushered in the Pahlavi </a:t>
            </a:r>
            <a:r>
              <a:rPr lang="en-US" dirty="0" smtClean="0"/>
              <a:t>Regime.  This this was the name of his dynasty.</a:t>
            </a:r>
          </a:p>
          <a:p>
            <a:pPr marL="514350" indent="-514350">
              <a:buNone/>
            </a:pPr>
            <a:r>
              <a:rPr lang="en-US" dirty="0" smtClean="0"/>
              <a:t>-Reza Shah’s goal was to separate law from religion. </a:t>
            </a:r>
          </a:p>
          <a:p>
            <a:pPr marL="514350" indent="-514350">
              <a:buNone/>
            </a:pPr>
            <a:r>
              <a:rPr lang="en-US" dirty="0" smtClean="0"/>
              <a:t>-He thought Adolf Hitler would be a good ally; he left and got stuck in World War 2 power conflicts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048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endParaRPr lang="en-US" sz="36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en-US" sz="36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26954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>
                <a:solidFill>
                  <a:prstClr val="black"/>
                </a:solidFill>
              </a:rPr>
              <a:t>Reza Shah </a:t>
            </a:r>
            <a:endParaRPr lang="en-US" sz="4000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"/>
            <a:ext cx="893577" cy="138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-Muhammed Reza </a:t>
            </a:r>
            <a:r>
              <a:rPr lang="en-US" dirty="0" smtClean="0"/>
              <a:t>Shah </a:t>
            </a:r>
            <a:r>
              <a:rPr lang="en-US" dirty="0"/>
              <a:t>took over the leadership </a:t>
            </a:r>
            <a:r>
              <a:rPr lang="en-US" dirty="0" smtClean="0"/>
              <a:t>	of Iran</a:t>
            </a:r>
          </a:p>
          <a:p>
            <a:pPr marL="0" indent="0">
              <a:buNone/>
            </a:pPr>
            <a:r>
              <a:rPr lang="en-US" dirty="0" smtClean="0"/>
              <a:t>-He turned Iran from a monarchy to a 	dictatorship</a:t>
            </a:r>
          </a:p>
          <a:p>
            <a:pPr marL="0" indent="0">
              <a:buNone/>
            </a:pPr>
            <a:r>
              <a:rPr lang="en-US" dirty="0" smtClean="0"/>
              <a:t>-He was a bad leader; he creating more</a:t>
            </a:r>
          </a:p>
          <a:p>
            <a:pPr marL="0" indent="0">
              <a:buNone/>
            </a:pPr>
            <a:r>
              <a:rPr lang="en-US" dirty="0" smtClean="0"/>
              <a:t>	corruption and internal conflict.</a:t>
            </a:r>
          </a:p>
          <a:p>
            <a:pPr marL="0" indent="0">
              <a:buNone/>
            </a:pPr>
            <a:r>
              <a:rPr lang="en-US" dirty="0" smtClean="0"/>
              <a:t>-He put in place “The White Revolution” to help the poor, but it ended up just giving the wealthy landowners more money, and making the poor suffer more.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9904" y="490307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/>
              <a:t>Mohammed Reza Shah</a:t>
            </a:r>
          </a:p>
        </p:txBody>
      </p:sp>
      <p:pic>
        <p:nvPicPr>
          <p:cNvPr id="2050" name="Picture 2" descr="http://3.bp.blogspot.com/-ljSEGIP5wlk/T4NOM7uNwnI/AAAAAAAAAQw/9WGr89sAwGM/s320/shah-reza-pahlavi-last-shah-ir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22310"/>
            <a:ext cx="16002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7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44497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4000" dirty="0" smtClean="0"/>
              <a:t>-This constitution was very ineffective, but it was often referred to in speeches and bazaar debates.</a:t>
            </a:r>
          </a:p>
          <a:p>
            <a:pPr marL="514350" indent="-514350">
              <a:buNone/>
            </a:pPr>
            <a:r>
              <a:rPr lang="en-US" sz="4000" dirty="0" smtClean="0"/>
              <a:t>-It was only a symbol of westernization.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332517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Iran’s Constitution</a:t>
            </a:r>
            <a:endParaRPr lang="en-US" sz="4000" u="sng" dirty="0"/>
          </a:p>
        </p:txBody>
      </p:sp>
      <p:pic>
        <p:nvPicPr>
          <p:cNvPr id="4098" name="Picture 2" descr="http://upload.wikimedia.org/wikipedia/commons/thumb/4/4e/Emblem_of_Iran.svg/220px-Emblem_of_Ira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9600"/>
            <a:ext cx="20955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5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www.worldpolicy.org/blog/2010/10/12/detailed-analysis-iran%E2%80%99s-constitution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www.iranonline.com/iran/iran-info/government/constitution-3.html</a:t>
            </a:r>
            <a:endParaRPr lang="en-US" sz="2400" dirty="0">
              <a:hlinkClick r:id="rId3"/>
            </a:endParaRPr>
          </a:p>
          <a:p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greenhopehigh.wcpss.net/wp-content/uploads/2011/11/onlinedatebases1.pdf</a:t>
            </a:r>
            <a:endParaRPr lang="en-US" sz="2400" dirty="0" smtClean="0"/>
          </a:p>
          <a:p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www.iranonline.com/iran/iran-info/government/constitution-8.html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233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134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</vt:lpstr>
      <vt:lpstr>PowerPoint Presentation</vt:lpstr>
      <vt:lpstr>PowerPoint Presentation</vt:lpstr>
      <vt:lpstr>PowerPoint Presentation</vt:lpstr>
      <vt:lpstr>Bibliography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Learning Styles Inventory: http://www.engr.ncsu.edu/learningstyles/ilsweb.html</dc:title>
  <dc:creator>baddison</dc:creator>
  <cp:lastModifiedBy>249298</cp:lastModifiedBy>
  <cp:revision>30</cp:revision>
  <dcterms:created xsi:type="dcterms:W3CDTF">2012-01-25T14:37:53Z</dcterms:created>
  <dcterms:modified xsi:type="dcterms:W3CDTF">2013-12-17T16:39:18Z</dcterms:modified>
</cp:coreProperties>
</file>